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6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001EBD-D5AB-4956-9A4D-D11804FCD81F}" type="doc">
      <dgm:prSet loTypeId="urn:microsoft.com/office/officeart/2005/8/layout/cycle7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PE"/>
        </a:p>
      </dgm:t>
    </dgm:pt>
    <dgm:pt modelId="{442CDFF9-B5A8-4BD3-9286-E816AA5000A5}">
      <dgm:prSet phldrT="[Texto]" custT="1"/>
      <dgm:spPr>
        <a:solidFill>
          <a:srgbClr val="C00000"/>
        </a:solidFill>
      </dgm:spPr>
      <dgm:t>
        <a:bodyPr/>
        <a:lstStyle/>
        <a:p>
          <a:r>
            <a:rPr lang="es-PE" sz="1600" b="1" dirty="0"/>
            <a:t>Objetivos</a:t>
          </a:r>
        </a:p>
        <a:p>
          <a:r>
            <a:rPr lang="es-PE" sz="1200" dirty="0"/>
            <a:t>Del emprendimiento</a:t>
          </a:r>
        </a:p>
      </dgm:t>
    </dgm:pt>
    <dgm:pt modelId="{FCF331BA-7914-4F19-8ACB-31D5041A2151}" type="parTrans" cxnId="{88594D53-FC13-443F-9951-EC345F714B6C}">
      <dgm:prSet/>
      <dgm:spPr/>
      <dgm:t>
        <a:bodyPr/>
        <a:lstStyle/>
        <a:p>
          <a:endParaRPr lang="es-PE"/>
        </a:p>
      </dgm:t>
    </dgm:pt>
    <dgm:pt modelId="{C353BDD1-0724-4F39-ACDA-B0100EE277E8}" type="sibTrans" cxnId="{88594D53-FC13-443F-9951-EC345F714B6C}">
      <dgm:prSet/>
      <dgm:spPr>
        <a:solidFill>
          <a:srgbClr val="C00000"/>
        </a:solidFill>
      </dgm:spPr>
      <dgm:t>
        <a:bodyPr/>
        <a:lstStyle/>
        <a:p>
          <a:endParaRPr lang="es-PE"/>
        </a:p>
      </dgm:t>
    </dgm:pt>
    <dgm:pt modelId="{D384FC64-27E5-4272-B9AA-E8EF7C82C067}">
      <dgm:prSet phldrT="[Texto]" custT="1"/>
      <dgm:spPr>
        <a:solidFill>
          <a:schemeClr val="accent2"/>
        </a:solidFill>
      </dgm:spPr>
      <dgm:t>
        <a:bodyPr/>
        <a:lstStyle/>
        <a:p>
          <a:r>
            <a:rPr lang="es-PE" sz="1300" b="1" dirty="0"/>
            <a:t>Estrategias</a:t>
          </a:r>
        </a:p>
        <a:p>
          <a:r>
            <a:rPr lang="es-PE" sz="1000" dirty="0"/>
            <a:t>Selección de herramientas digitales</a:t>
          </a:r>
        </a:p>
      </dgm:t>
    </dgm:pt>
    <dgm:pt modelId="{FCFC80CE-F4FC-4F8E-A7DB-18459EBF12A1}" type="parTrans" cxnId="{157D568A-D441-4F9C-9D45-320E81B301BC}">
      <dgm:prSet/>
      <dgm:spPr/>
      <dgm:t>
        <a:bodyPr/>
        <a:lstStyle/>
        <a:p>
          <a:endParaRPr lang="es-PE"/>
        </a:p>
      </dgm:t>
    </dgm:pt>
    <dgm:pt modelId="{5E2744FD-0242-4A0F-9A58-5993F7C22DCE}" type="sibTrans" cxnId="{157D568A-D441-4F9C-9D45-320E81B301BC}">
      <dgm:prSet/>
      <dgm:spPr>
        <a:solidFill>
          <a:schemeClr val="accent2"/>
        </a:solidFill>
      </dgm:spPr>
      <dgm:t>
        <a:bodyPr/>
        <a:lstStyle/>
        <a:p>
          <a:endParaRPr lang="es-PE"/>
        </a:p>
      </dgm:t>
    </dgm:pt>
    <dgm:pt modelId="{EFBA7E31-3004-4D15-A0EA-6B8FC9291F4A}">
      <dgm:prSet phldrT="[Texto]" custT="1"/>
      <dgm:spPr>
        <a:solidFill>
          <a:schemeClr val="accent6"/>
        </a:solidFill>
      </dgm:spPr>
      <dgm:t>
        <a:bodyPr/>
        <a:lstStyle/>
        <a:p>
          <a:r>
            <a:rPr lang="es-PE" sz="1300" b="1" dirty="0"/>
            <a:t>Retroalimentación</a:t>
          </a:r>
        </a:p>
        <a:p>
          <a:r>
            <a:rPr lang="es-PE" sz="900" dirty="0"/>
            <a:t>Analizar la data creada por la estrategia de marketing digital</a:t>
          </a:r>
        </a:p>
        <a:p>
          <a:endParaRPr lang="es-PE" sz="1000" dirty="0"/>
        </a:p>
      </dgm:t>
    </dgm:pt>
    <dgm:pt modelId="{61CD2412-E7F5-4704-978C-91DAE85CD7D6}" type="parTrans" cxnId="{7D191414-78F9-4B46-9403-564EED151817}">
      <dgm:prSet/>
      <dgm:spPr/>
      <dgm:t>
        <a:bodyPr/>
        <a:lstStyle/>
        <a:p>
          <a:endParaRPr lang="es-PE"/>
        </a:p>
      </dgm:t>
    </dgm:pt>
    <dgm:pt modelId="{933BCC39-93D3-417C-A250-A8266E477846}" type="sibTrans" cxnId="{7D191414-78F9-4B46-9403-564EED151817}">
      <dgm:prSet/>
      <dgm:spPr>
        <a:solidFill>
          <a:schemeClr val="accent6"/>
        </a:solidFill>
      </dgm:spPr>
      <dgm:t>
        <a:bodyPr/>
        <a:lstStyle/>
        <a:p>
          <a:endParaRPr lang="es-PE"/>
        </a:p>
      </dgm:t>
    </dgm:pt>
    <dgm:pt modelId="{D0BF504B-663E-4781-BE04-BCBBBB464623}" type="pres">
      <dgm:prSet presAssocID="{64001EBD-D5AB-4956-9A4D-D11804FCD81F}" presName="Name0" presStyleCnt="0">
        <dgm:presLayoutVars>
          <dgm:dir/>
          <dgm:resizeHandles val="exact"/>
        </dgm:presLayoutVars>
      </dgm:prSet>
      <dgm:spPr/>
    </dgm:pt>
    <dgm:pt modelId="{ED45CAF0-EE70-4B08-8F44-343E840E75C6}" type="pres">
      <dgm:prSet presAssocID="{442CDFF9-B5A8-4BD3-9286-E816AA5000A5}" presName="node" presStyleLbl="node1" presStyleIdx="0" presStyleCnt="3" custRadScaleRad="100677">
        <dgm:presLayoutVars>
          <dgm:bulletEnabled val="1"/>
        </dgm:presLayoutVars>
      </dgm:prSet>
      <dgm:spPr/>
    </dgm:pt>
    <dgm:pt modelId="{4D6ECA2B-0255-41AC-B3E9-18A304E6AF54}" type="pres">
      <dgm:prSet presAssocID="{C353BDD1-0724-4F39-ACDA-B0100EE277E8}" presName="sibTrans" presStyleLbl="sibTrans2D1" presStyleIdx="0" presStyleCnt="3"/>
      <dgm:spPr>
        <a:prstGeom prst="rightArrow">
          <a:avLst/>
        </a:prstGeom>
      </dgm:spPr>
    </dgm:pt>
    <dgm:pt modelId="{4A737EEF-7046-4B9C-9699-18E5E66BF173}" type="pres">
      <dgm:prSet presAssocID="{C353BDD1-0724-4F39-ACDA-B0100EE277E8}" presName="connectorText" presStyleLbl="sibTrans2D1" presStyleIdx="0" presStyleCnt="3"/>
      <dgm:spPr/>
    </dgm:pt>
    <dgm:pt modelId="{D4761882-F78E-499E-A86D-B4445118C36F}" type="pres">
      <dgm:prSet presAssocID="{D384FC64-27E5-4272-B9AA-E8EF7C82C067}" presName="node" presStyleLbl="node1" presStyleIdx="1" presStyleCnt="3">
        <dgm:presLayoutVars>
          <dgm:bulletEnabled val="1"/>
        </dgm:presLayoutVars>
      </dgm:prSet>
      <dgm:spPr/>
    </dgm:pt>
    <dgm:pt modelId="{CC2A75E9-C871-424C-86C2-A01CB3A44978}" type="pres">
      <dgm:prSet presAssocID="{5E2744FD-0242-4A0F-9A58-5993F7C22DCE}" presName="sibTrans" presStyleLbl="sibTrans2D1" presStyleIdx="1" presStyleCnt="3"/>
      <dgm:spPr>
        <a:prstGeom prst="rightArrow">
          <a:avLst/>
        </a:prstGeom>
      </dgm:spPr>
    </dgm:pt>
    <dgm:pt modelId="{9BFFE18C-24AC-43EB-BD36-39BBA5CB085D}" type="pres">
      <dgm:prSet presAssocID="{5E2744FD-0242-4A0F-9A58-5993F7C22DCE}" presName="connectorText" presStyleLbl="sibTrans2D1" presStyleIdx="1" presStyleCnt="3"/>
      <dgm:spPr/>
    </dgm:pt>
    <dgm:pt modelId="{9B5F0D8B-6AAF-4C84-95A7-CE0B17FD6D7D}" type="pres">
      <dgm:prSet presAssocID="{EFBA7E31-3004-4D15-A0EA-6B8FC9291F4A}" presName="node" presStyleLbl="node1" presStyleIdx="2" presStyleCnt="3">
        <dgm:presLayoutVars>
          <dgm:bulletEnabled val="1"/>
        </dgm:presLayoutVars>
      </dgm:prSet>
      <dgm:spPr/>
    </dgm:pt>
    <dgm:pt modelId="{FC3D253B-EEED-421B-9B99-3DC0F43C7BEC}" type="pres">
      <dgm:prSet presAssocID="{933BCC39-93D3-417C-A250-A8266E477846}" presName="sibTrans" presStyleLbl="sibTrans2D1" presStyleIdx="2" presStyleCnt="3"/>
      <dgm:spPr>
        <a:prstGeom prst="rightArrow">
          <a:avLst/>
        </a:prstGeom>
      </dgm:spPr>
    </dgm:pt>
    <dgm:pt modelId="{DEE314E3-240D-4AC3-B6B2-7ECFBBFFF5A2}" type="pres">
      <dgm:prSet presAssocID="{933BCC39-93D3-417C-A250-A8266E477846}" presName="connectorText" presStyleLbl="sibTrans2D1" presStyleIdx="2" presStyleCnt="3"/>
      <dgm:spPr/>
    </dgm:pt>
  </dgm:ptLst>
  <dgm:cxnLst>
    <dgm:cxn modelId="{7D191414-78F9-4B46-9403-564EED151817}" srcId="{64001EBD-D5AB-4956-9A4D-D11804FCD81F}" destId="{EFBA7E31-3004-4D15-A0EA-6B8FC9291F4A}" srcOrd="2" destOrd="0" parTransId="{61CD2412-E7F5-4704-978C-91DAE85CD7D6}" sibTransId="{933BCC39-93D3-417C-A250-A8266E477846}"/>
    <dgm:cxn modelId="{BA739849-B351-46E4-9AC7-3A083BFE9576}" type="presOf" srcId="{933BCC39-93D3-417C-A250-A8266E477846}" destId="{FC3D253B-EEED-421B-9B99-3DC0F43C7BEC}" srcOrd="0" destOrd="0" presId="urn:microsoft.com/office/officeart/2005/8/layout/cycle7"/>
    <dgm:cxn modelId="{BEE9D36A-B62E-4222-88FB-C4749E074E8E}" type="presOf" srcId="{C353BDD1-0724-4F39-ACDA-B0100EE277E8}" destId="{4D6ECA2B-0255-41AC-B3E9-18A304E6AF54}" srcOrd="0" destOrd="0" presId="urn:microsoft.com/office/officeart/2005/8/layout/cycle7"/>
    <dgm:cxn modelId="{38B6A26C-D6B2-4971-BF8E-520209F755FF}" type="presOf" srcId="{64001EBD-D5AB-4956-9A4D-D11804FCD81F}" destId="{D0BF504B-663E-4781-BE04-BCBBBB464623}" srcOrd="0" destOrd="0" presId="urn:microsoft.com/office/officeart/2005/8/layout/cycle7"/>
    <dgm:cxn modelId="{4494F94C-6B92-4A17-8A83-AA87843171AF}" type="presOf" srcId="{D384FC64-27E5-4272-B9AA-E8EF7C82C067}" destId="{D4761882-F78E-499E-A86D-B4445118C36F}" srcOrd="0" destOrd="0" presId="urn:microsoft.com/office/officeart/2005/8/layout/cycle7"/>
    <dgm:cxn modelId="{9FA36E50-EB27-46E5-ADFA-ED8BAD1D1109}" type="presOf" srcId="{5E2744FD-0242-4A0F-9A58-5993F7C22DCE}" destId="{CC2A75E9-C871-424C-86C2-A01CB3A44978}" srcOrd="0" destOrd="0" presId="urn:microsoft.com/office/officeart/2005/8/layout/cycle7"/>
    <dgm:cxn modelId="{88594D53-FC13-443F-9951-EC345F714B6C}" srcId="{64001EBD-D5AB-4956-9A4D-D11804FCD81F}" destId="{442CDFF9-B5A8-4BD3-9286-E816AA5000A5}" srcOrd="0" destOrd="0" parTransId="{FCF331BA-7914-4F19-8ACB-31D5041A2151}" sibTransId="{C353BDD1-0724-4F39-ACDA-B0100EE277E8}"/>
    <dgm:cxn modelId="{59B8B156-1AB3-455A-B890-882C7BCA7FC8}" type="presOf" srcId="{442CDFF9-B5A8-4BD3-9286-E816AA5000A5}" destId="{ED45CAF0-EE70-4B08-8F44-343E840E75C6}" srcOrd="0" destOrd="0" presId="urn:microsoft.com/office/officeart/2005/8/layout/cycle7"/>
    <dgm:cxn modelId="{6E02307C-702E-45B7-AC38-3875A10D8FD0}" type="presOf" srcId="{C353BDD1-0724-4F39-ACDA-B0100EE277E8}" destId="{4A737EEF-7046-4B9C-9699-18E5E66BF173}" srcOrd="1" destOrd="0" presId="urn:microsoft.com/office/officeart/2005/8/layout/cycle7"/>
    <dgm:cxn modelId="{157D568A-D441-4F9C-9D45-320E81B301BC}" srcId="{64001EBD-D5AB-4956-9A4D-D11804FCD81F}" destId="{D384FC64-27E5-4272-B9AA-E8EF7C82C067}" srcOrd="1" destOrd="0" parTransId="{FCFC80CE-F4FC-4F8E-A7DB-18459EBF12A1}" sibTransId="{5E2744FD-0242-4A0F-9A58-5993F7C22DCE}"/>
    <dgm:cxn modelId="{FB4BFC95-763B-4E23-95D1-736F7DBD98B3}" type="presOf" srcId="{933BCC39-93D3-417C-A250-A8266E477846}" destId="{DEE314E3-240D-4AC3-B6B2-7ECFBBFFF5A2}" srcOrd="1" destOrd="0" presId="urn:microsoft.com/office/officeart/2005/8/layout/cycle7"/>
    <dgm:cxn modelId="{9117759B-6978-4A91-BE90-7D180FBE186B}" type="presOf" srcId="{EFBA7E31-3004-4D15-A0EA-6B8FC9291F4A}" destId="{9B5F0D8B-6AAF-4C84-95A7-CE0B17FD6D7D}" srcOrd="0" destOrd="0" presId="urn:microsoft.com/office/officeart/2005/8/layout/cycle7"/>
    <dgm:cxn modelId="{9F095DFE-28FD-4DDA-BC7E-C5F87065D5C1}" type="presOf" srcId="{5E2744FD-0242-4A0F-9A58-5993F7C22DCE}" destId="{9BFFE18C-24AC-43EB-BD36-39BBA5CB085D}" srcOrd="1" destOrd="0" presId="urn:microsoft.com/office/officeart/2005/8/layout/cycle7"/>
    <dgm:cxn modelId="{B9B34421-A4B5-4BA4-9750-06192E43A23D}" type="presParOf" srcId="{D0BF504B-663E-4781-BE04-BCBBBB464623}" destId="{ED45CAF0-EE70-4B08-8F44-343E840E75C6}" srcOrd="0" destOrd="0" presId="urn:microsoft.com/office/officeart/2005/8/layout/cycle7"/>
    <dgm:cxn modelId="{7F5D7215-216D-4B7E-AD49-A5B5B7A0A5A2}" type="presParOf" srcId="{D0BF504B-663E-4781-BE04-BCBBBB464623}" destId="{4D6ECA2B-0255-41AC-B3E9-18A304E6AF54}" srcOrd="1" destOrd="0" presId="urn:microsoft.com/office/officeart/2005/8/layout/cycle7"/>
    <dgm:cxn modelId="{AD7059FF-8ED0-4079-8C76-52B92D120960}" type="presParOf" srcId="{4D6ECA2B-0255-41AC-B3E9-18A304E6AF54}" destId="{4A737EEF-7046-4B9C-9699-18E5E66BF173}" srcOrd="0" destOrd="0" presId="urn:microsoft.com/office/officeart/2005/8/layout/cycle7"/>
    <dgm:cxn modelId="{A158C665-D604-439A-8AA1-4959671D2853}" type="presParOf" srcId="{D0BF504B-663E-4781-BE04-BCBBBB464623}" destId="{D4761882-F78E-499E-A86D-B4445118C36F}" srcOrd="2" destOrd="0" presId="urn:microsoft.com/office/officeart/2005/8/layout/cycle7"/>
    <dgm:cxn modelId="{ECDC3A27-523B-4AC7-AC42-BD493A2B21D8}" type="presParOf" srcId="{D0BF504B-663E-4781-BE04-BCBBBB464623}" destId="{CC2A75E9-C871-424C-86C2-A01CB3A44978}" srcOrd="3" destOrd="0" presId="urn:microsoft.com/office/officeart/2005/8/layout/cycle7"/>
    <dgm:cxn modelId="{FB322128-95C3-4F66-8454-D3F7513DF692}" type="presParOf" srcId="{CC2A75E9-C871-424C-86C2-A01CB3A44978}" destId="{9BFFE18C-24AC-43EB-BD36-39BBA5CB085D}" srcOrd="0" destOrd="0" presId="urn:microsoft.com/office/officeart/2005/8/layout/cycle7"/>
    <dgm:cxn modelId="{7EAF763D-9B5F-436A-8D6A-3A5FDDB5D3A8}" type="presParOf" srcId="{D0BF504B-663E-4781-BE04-BCBBBB464623}" destId="{9B5F0D8B-6AAF-4C84-95A7-CE0B17FD6D7D}" srcOrd="4" destOrd="0" presId="urn:microsoft.com/office/officeart/2005/8/layout/cycle7"/>
    <dgm:cxn modelId="{6E035998-97A1-40EC-92CB-FF602154279D}" type="presParOf" srcId="{D0BF504B-663E-4781-BE04-BCBBBB464623}" destId="{FC3D253B-EEED-421B-9B99-3DC0F43C7BEC}" srcOrd="5" destOrd="0" presId="urn:microsoft.com/office/officeart/2005/8/layout/cycle7"/>
    <dgm:cxn modelId="{1AE6245C-2975-4EC7-AD99-29E44C0C7D30}" type="presParOf" srcId="{FC3D253B-EEED-421B-9B99-3DC0F43C7BEC}" destId="{DEE314E3-240D-4AC3-B6B2-7ECFBBFFF5A2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B8FA94-65E3-490E-93DD-B63C7876D38F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ABF411BF-3077-4B88-8E3E-555BEE0526D0}">
      <dgm:prSet phldrT="[Texto]"/>
      <dgm:spPr/>
      <dgm:t>
        <a:bodyPr/>
        <a:lstStyle/>
        <a:p>
          <a:r>
            <a:rPr lang="es-PE" dirty="0"/>
            <a:t>1</a:t>
          </a:r>
        </a:p>
      </dgm:t>
    </dgm:pt>
    <dgm:pt modelId="{09295167-8348-458D-834C-6B2D63DFD239}" type="parTrans" cxnId="{F930AC2B-E66E-4D9D-A972-37AE29270257}">
      <dgm:prSet/>
      <dgm:spPr/>
      <dgm:t>
        <a:bodyPr/>
        <a:lstStyle/>
        <a:p>
          <a:endParaRPr lang="es-PE"/>
        </a:p>
      </dgm:t>
    </dgm:pt>
    <dgm:pt modelId="{FCF343C7-1CA3-480B-99EF-10018AEBDFFF}" type="sibTrans" cxnId="{F930AC2B-E66E-4D9D-A972-37AE29270257}">
      <dgm:prSet/>
      <dgm:spPr/>
      <dgm:t>
        <a:bodyPr/>
        <a:lstStyle/>
        <a:p>
          <a:endParaRPr lang="es-PE"/>
        </a:p>
      </dgm:t>
    </dgm:pt>
    <dgm:pt modelId="{FDC977F3-62CA-484C-8C00-2C13E68FD595}">
      <dgm:prSet phldrT="[Texto]"/>
      <dgm:spPr/>
      <dgm:t>
        <a:bodyPr/>
        <a:lstStyle/>
        <a:p>
          <a:r>
            <a:rPr lang="es-PE" dirty="0"/>
            <a:t>2</a:t>
          </a:r>
        </a:p>
      </dgm:t>
    </dgm:pt>
    <dgm:pt modelId="{7DF40696-40FC-4BBB-BF4C-69FC618A032D}" type="parTrans" cxnId="{15A5DEE0-68AA-473A-89C5-E6397AA4BE59}">
      <dgm:prSet/>
      <dgm:spPr/>
      <dgm:t>
        <a:bodyPr/>
        <a:lstStyle/>
        <a:p>
          <a:endParaRPr lang="es-PE"/>
        </a:p>
      </dgm:t>
    </dgm:pt>
    <dgm:pt modelId="{FC188ED2-EF17-40F3-AAFB-FB2CD3E56C19}" type="sibTrans" cxnId="{15A5DEE0-68AA-473A-89C5-E6397AA4BE59}">
      <dgm:prSet/>
      <dgm:spPr/>
      <dgm:t>
        <a:bodyPr/>
        <a:lstStyle/>
        <a:p>
          <a:endParaRPr lang="es-PE"/>
        </a:p>
      </dgm:t>
    </dgm:pt>
    <dgm:pt modelId="{C2FDA4AD-BB92-44D2-B584-689ECF0C6AE1}">
      <dgm:prSet phldrT="[Texto]"/>
      <dgm:spPr/>
      <dgm:t>
        <a:bodyPr/>
        <a:lstStyle/>
        <a:p>
          <a:r>
            <a:rPr lang="es-PE" dirty="0"/>
            <a:t>3</a:t>
          </a:r>
        </a:p>
      </dgm:t>
    </dgm:pt>
    <dgm:pt modelId="{3B464294-74FB-42AB-B713-C6FA45A197F8}" type="parTrans" cxnId="{AF931A3F-829A-4DFA-ACE8-9305EDFBCACE}">
      <dgm:prSet/>
      <dgm:spPr/>
      <dgm:t>
        <a:bodyPr/>
        <a:lstStyle/>
        <a:p>
          <a:endParaRPr lang="es-PE"/>
        </a:p>
      </dgm:t>
    </dgm:pt>
    <dgm:pt modelId="{261D47CC-EA74-4A8D-8604-D7C03E8DDBDB}" type="sibTrans" cxnId="{AF931A3F-829A-4DFA-ACE8-9305EDFBCACE}">
      <dgm:prSet/>
      <dgm:spPr/>
      <dgm:t>
        <a:bodyPr/>
        <a:lstStyle/>
        <a:p>
          <a:endParaRPr lang="es-PE"/>
        </a:p>
      </dgm:t>
    </dgm:pt>
    <dgm:pt modelId="{13614973-5870-4701-9E35-4C9A590C6B24}" type="pres">
      <dgm:prSet presAssocID="{25B8FA94-65E3-490E-93DD-B63C7876D38F}" presName="compositeShape" presStyleCnt="0">
        <dgm:presLayoutVars>
          <dgm:chMax val="7"/>
          <dgm:dir/>
          <dgm:resizeHandles val="exact"/>
        </dgm:presLayoutVars>
      </dgm:prSet>
      <dgm:spPr/>
    </dgm:pt>
    <dgm:pt modelId="{BF1B3DC1-1A94-4D19-A611-64A7F02253B7}" type="pres">
      <dgm:prSet presAssocID="{25B8FA94-65E3-490E-93DD-B63C7876D38F}" presName="wedge1" presStyleLbl="node1" presStyleIdx="0" presStyleCnt="3"/>
      <dgm:spPr/>
    </dgm:pt>
    <dgm:pt modelId="{8AD46AB7-23AB-4615-A0EB-FAE0742DFAEE}" type="pres">
      <dgm:prSet presAssocID="{25B8FA94-65E3-490E-93DD-B63C7876D38F}" presName="dummy1a" presStyleCnt="0"/>
      <dgm:spPr/>
    </dgm:pt>
    <dgm:pt modelId="{26F6FA75-7E09-42A0-920E-A8E85982621A}" type="pres">
      <dgm:prSet presAssocID="{25B8FA94-65E3-490E-93DD-B63C7876D38F}" presName="dummy1b" presStyleCnt="0"/>
      <dgm:spPr/>
    </dgm:pt>
    <dgm:pt modelId="{215AF69E-E213-417B-A007-2C47F5F4EEDA}" type="pres">
      <dgm:prSet presAssocID="{25B8FA94-65E3-490E-93DD-B63C7876D38F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1C6288BA-096A-473B-9F35-D6CC27D8BD25}" type="pres">
      <dgm:prSet presAssocID="{25B8FA94-65E3-490E-93DD-B63C7876D38F}" presName="wedge2" presStyleLbl="node1" presStyleIdx="1" presStyleCnt="3"/>
      <dgm:spPr/>
    </dgm:pt>
    <dgm:pt modelId="{6B4A2663-E7A3-45FF-91CD-951C34EB34E6}" type="pres">
      <dgm:prSet presAssocID="{25B8FA94-65E3-490E-93DD-B63C7876D38F}" presName="dummy2a" presStyleCnt="0"/>
      <dgm:spPr/>
    </dgm:pt>
    <dgm:pt modelId="{C19015EF-8CF2-4DCD-9A56-2AD49585E15D}" type="pres">
      <dgm:prSet presAssocID="{25B8FA94-65E3-490E-93DD-B63C7876D38F}" presName="dummy2b" presStyleCnt="0"/>
      <dgm:spPr/>
    </dgm:pt>
    <dgm:pt modelId="{8F131089-9D68-4E5F-825F-59EEBA495A93}" type="pres">
      <dgm:prSet presAssocID="{25B8FA94-65E3-490E-93DD-B63C7876D38F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CC8DBF0B-874B-447A-860F-0AC6D563EC90}" type="pres">
      <dgm:prSet presAssocID="{25B8FA94-65E3-490E-93DD-B63C7876D38F}" presName="wedge3" presStyleLbl="node1" presStyleIdx="2" presStyleCnt="3"/>
      <dgm:spPr/>
    </dgm:pt>
    <dgm:pt modelId="{84C163FB-399A-4A01-A33F-2B844ED36EEF}" type="pres">
      <dgm:prSet presAssocID="{25B8FA94-65E3-490E-93DD-B63C7876D38F}" presName="dummy3a" presStyleCnt="0"/>
      <dgm:spPr/>
    </dgm:pt>
    <dgm:pt modelId="{1CB30DA9-A50C-429A-8FF0-647816E2B5E6}" type="pres">
      <dgm:prSet presAssocID="{25B8FA94-65E3-490E-93DD-B63C7876D38F}" presName="dummy3b" presStyleCnt="0"/>
      <dgm:spPr/>
    </dgm:pt>
    <dgm:pt modelId="{E838EFA1-F1FD-4DF5-8629-9B6AD4328E42}" type="pres">
      <dgm:prSet presAssocID="{25B8FA94-65E3-490E-93DD-B63C7876D38F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C7244877-3B97-4DD5-9135-A923084B4B72}" type="pres">
      <dgm:prSet presAssocID="{FCF343C7-1CA3-480B-99EF-10018AEBDFFF}" presName="arrowWedge1" presStyleLbl="fgSibTrans2D1" presStyleIdx="0" presStyleCnt="3"/>
      <dgm:spPr/>
    </dgm:pt>
    <dgm:pt modelId="{C65CD3AE-F4D1-4296-9718-ADB1F91F5265}" type="pres">
      <dgm:prSet presAssocID="{FC188ED2-EF17-40F3-AAFB-FB2CD3E56C19}" presName="arrowWedge2" presStyleLbl="fgSibTrans2D1" presStyleIdx="1" presStyleCnt="3"/>
      <dgm:spPr/>
    </dgm:pt>
    <dgm:pt modelId="{65842059-6D67-462E-9B3C-3694DCE48C3E}" type="pres">
      <dgm:prSet presAssocID="{261D47CC-EA74-4A8D-8604-D7C03E8DDBDB}" presName="arrowWedge3" presStyleLbl="fgSibTrans2D1" presStyleIdx="2" presStyleCnt="3"/>
      <dgm:spPr/>
    </dgm:pt>
  </dgm:ptLst>
  <dgm:cxnLst>
    <dgm:cxn modelId="{5D75C324-8AB6-49FF-B47E-713DBE7EF9E1}" type="presOf" srcId="{ABF411BF-3077-4B88-8E3E-555BEE0526D0}" destId="{BF1B3DC1-1A94-4D19-A611-64A7F02253B7}" srcOrd="0" destOrd="0" presId="urn:microsoft.com/office/officeart/2005/8/layout/cycle8"/>
    <dgm:cxn modelId="{F930AC2B-E66E-4D9D-A972-37AE29270257}" srcId="{25B8FA94-65E3-490E-93DD-B63C7876D38F}" destId="{ABF411BF-3077-4B88-8E3E-555BEE0526D0}" srcOrd="0" destOrd="0" parTransId="{09295167-8348-458D-834C-6B2D63DFD239}" sibTransId="{FCF343C7-1CA3-480B-99EF-10018AEBDFFF}"/>
    <dgm:cxn modelId="{AF931A3F-829A-4DFA-ACE8-9305EDFBCACE}" srcId="{25B8FA94-65E3-490E-93DD-B63C7876D38F}" destId="{C2FDA4AD-BB92-44D2-B584-689ECF0C6AE1}" srcOrd="2" destOrd="0" parTransId="{3B464294-74FB-42AB-B713-C6FA45A197F8}" sibTransId="{261D47CC-EA74-4A8D-8604-D7C03E8DDBDB}"/>
    <dgm:cxn modelId="{6A27C147-A77A-4939-94A6-927EEAC3B74F}" type="presOf" srcId="{FDC977F3-62CA-484C-8C00-2C13E68FD595}" destId="{8F131089-9D68-4E5F-825F-59EEBA495A93}" srcOrd="1" destOrd="0" presId="urn:microsoft.com/office/officeart/2005/8/layout/cycle8"/>
    <dgm:cxn modelId="{AE8E457E-0F0C-440A-882A-BFA52F241347}" type="presOf" srcId="{ABF411BF-3077-4B88-8E3E-555BEE0526D0}" destId="{215AF69E-E213-417B-A007-2C47F5F4EEDA}" srcOrd="1" destOrd="0" presId="urn:microsoft.com/office/officeart/2005/8/layout/cycle8"/>
    <dgm:cxn modelId="{0007B290-EE9D-454B-9721-DF9521819BF2}" type="presOf" srcId="{25B8FA94-65E3-490E-93DD-B63C7876D38F}" destId="{13614973-5870-4701-9E35-4C9A590C6B24}" srcOrd="0" destOrd="0" presId="urn:microsoft.com/office/officeart/2005/8/layout/cycle8"/>
    <dgm:cxn modelId="{4A7981AC-B750-4496-9D52-E20FAAC58173}" type="presOf" srcId="{C2FDA4AD-BB92-44D2-B584-689ECF0C6AE1}" destId="{CC8DBF0B-874B-447A-860F-0AC6D563EC90}" srcOrd="0" destOrd="0" presId="urn:microsoft.com/office/officeart/2005/8/layout/cycle8"/>
    <dgm:cxn modelId="{6F51EFB2-FD24-44C7-B808-64C9485741E3}" type="presOf" srcId="{C2FDA4AD-BB92-44D2-B584-689ECF0C6AE1}" destId="{E838EFA1-F1FD-4DF5-8629-9B6AD4328E42}" srcOrd="1" destOrd="0" presId="urn:microsoft.com/office/officeart/2005/8/layout/cycle8"/>
    <dgm:cxn modelId="{2757C9CF-7035-4917-AB3D-4E1EEAA46400}" type="presOf" srcId="{FDC977F3-62CA-484C-8C00-2C13E68FD595}" destId="{1C6288BA-096A-473B-9F35-D6CC27D8BD25}" srcOrd="0" destOrd="0" presId="urn:microsoft.com/office/officeart/2005/8/layout/cycle8"/>
    <dgm:cxn modelId="{15A5DEE0-68AA-473A-89C5-E6397AA4BE59}" srcId="{25B8FA94-65E3-490E-93DD-B63C7876D38F}" destId="{FDC977F3-62CA-484C-8C00-2C13E68FD595}" srcOrd="1" destOrd="0" parTransId="{7DF40696-40FC-4BBB-BF4C-69FC618A032D}" sibTransId="{FC188ED2-EF17-40F3-AAFB-FB2CD3E56C19}"/>
    <dgm:cxn modelId="{3BAC2A56-C24B-4086-A605-5082ABB2C756}" type="presParOf" srcId="{13614973-5870-4701-9E35-4C9A590C6B24}" destId="{BF1B3DC1-1A94-4D19-A611-64A7F02253B7}" srcOrd="0" destOrd="0" presId="urn:microsoft.com/office/officeart/2005/8/layout/cycle8"/>
    <dgm:cxn modelId="{AC11908B-ECC9-49B4-8194-F8F43DC66F66}" type="presParOf" srcId="{13614973-5870-4701-9E35-4C9A590C6B24}" destId="{8AD46AB7-23AB-4615-A0EB-FAE0742DFAEE}" srcOrd="1" destOrd="0" presId="urn:microsoft.com/office/officeart/2005/8/layout/cycle8"/>
    <dgm:cxn modelId="{B7918965-ED2F-4E97-B996-6E05527160CA}" type="presParOf" srcId="{13614973-5870-4701-9E35-4C9A590C6B24}" destId="{26F6FA75-7E09-42A0-920E-A8E85982621A}" srcOrd="2" destOrd="0" presId="urn:microsoft.com/office/officeart/2005/8/layout/cycle8"/>
    <dgm:cxn modelId="{89D06E0E-2FA3-40E0-9963-261CA902D924}" type="presParOf" srcId="{13614973-5870-4701-9E35-4C9A590C6B24}" destId="{215AF69E-E213-417B-A007-2C47F5F4EEDA}" srcOrd="3" destOrd="0" presId="urn:microsoft.com/office/officeart/2005/8/layout/cycle8"/>
    <dgm:cxn modelId="{2CBDC1F5-315E-467B-B4EB-F02E453828D7}" type="presParOf" srcId="{13614973-5870-4701-9E35-4C9A590C6B24}" destId="{1C6288BA-096A-473B-9F35-D6CC27D8BD25}" srcOrd="4" destOrd="0" presId="urn:microsoft.com/office/officeart/2005/8/layout/cycle8"/>
    <dgm:cxn modelId="{134F6753-1B7F-43BD-AE90-192649C5E430}" type="presParOf" srcId="{13614973-5870-4701-9E35-4C9A590C6B24}" destId="{6B4A2663-E7A3-45FF-91CD-951C34EB34E6}" srcOrd="5" destOrd="0" presId="urn:microsoft.com/office/officeart/2005/8/layout/cycle8"/>
    <dgm:cxn modelId="{554469D0-F008-4D5F-B826-E0AFC887D933}" type="presParOf" srcId="{13614973-5870-4701-9E35-4C9A590C6B24}" destId="{C19015EF-8CF2-4DCD-9A56-2AD49585E15D}" srcOrd="6" destOrd="0" presId="urn:microsoft.com/office/officeart/2005/8/layout/cycle8"/>
    <dgm:cxn modelId="{FB50495B-C23F-4154-89DF-B10A7FC3C0B7}" type="presParOf" srcId="{13614973-5870-4701-9E35-4C9A590C6B24}" destId="{8F131089-9D68-4E5F-825F-59EEBA495A93}" srcOrd="7" destOrd="0" presId="urn:microsoft.com/office/officeart/2005/8/layout/cycle8"/>
    <dgm:cxn modelId="{16D92DB9-70A4-4F25-8AB3-9053A299E001}" type="presParOf" srcId="{13614973-5870-4701-9E35-4C9A590C6B24}" destId="{CC8DBF0B-874B-447A-860F-0AC6D563EC90}" srcOrd="8" destOrd="0" presId="urn:microsoft.com/office/officeart/2005/8/layout/cycle8"/>
    <dgm:cxn modelId="{035255D3-7969-4201-BF9C-7F0A73C3B4EC}" type="presParOf" srcId="{13614973-5870-4701-9E35-4C9A590C6B24}" destId="{84C163FB-399A-4A01-A33F-2B844ED36EEF}" srcOrd="9" destOrd="0" presId="urn:microsoft.com/office/officeart/2005/8/layout/cycle8"/>
    <dgm:cxn modelId="{5E77C01A-A4D6-440E-BB23-84DF2E594CF6}" type="presParOf" srcId="{13614973-5870-4701-9E35-4C9A590C6B24}" destId="{1CB30DA9-A50C-429A-8FF0-647816E2B5E6}" srcOrd="10" destOrd="0" presId="urn:microsoft.com/office/officeart/2005/8/layout/cycle8"/>
    <dgm:cxn modelId="{CDB12BFB-AA5C-4A52-B6C1-68FDB96A2FDC}" type="presParOf" srcId="{13614973-5870-4701-9E35-4C9A590C6B24}" destId="{E838EFA1-F1FD-4DF5-8629-9B6AD4328E42}" srcOrd="11" destOrd="0" presId="urn:microsoft.com/office/officeart/2005/8/layout/cycle8"/>
    <dgm:cxn modelId="{28C2866F-A514-47C9-AB6E-C1F2F3F6E0E2}" type="presParOf" srcId="{13614973-5870-4701-9E35-4C9A590C6B24}" destId="{C7244877-3B97-4DD5-9135-A923084B4B72}" srcOrd="12" destOrd="0" presId="urn:microsoft.com/office/officeart/2005/8/layout/cycle8"/>
    <dgm:cxn modelId="{91D690F6-EF5F-4AB9-B991-09C3F32CF150}" type="presParOf" srcId="{13614973-5870-4701-9E35-4C9A590C6B24}" destId="{C65CD3AE-F4D1-4296-9718-ADB1F91F5265}" srcOrd="13" destOrd="0" presId="urn:microsoft.com/office/officeart/2005/8/layout/cycle8"/>
    <dgm:cxn modelId="{79E06D15-B3F2-4597-849A-E8B24CDCFD5C}" type="presParOf" srcId="{13614973-5870-4701-9E35-4C9A590C6B24}" destId="{65842059-6D67-462E-9B3C-3694DCE48C3E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45CAF0-EE70-4B08-8F44-343E840E75C6}">
      <dsp:nvSpPr>
        <dsp:cNvPr id="0" name=""/>
        <dsp:cNvSpPr/>
      </dsp:nvSpPr>
      <dsp:spPr>
        <a:xfrm>
          <a:off x="2034461" y="0"/>
          <a:ext cx="1738152" cy="869076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b="1" kern="1200" dirty="0"/>
            <a:t>Objetivos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200" kern="1200" dirty="0"/>
            <a:t>Del emprendimiento</a:t>
          </a:r>
        </a:p>
      </dsp:txBody>
      <dsp:txXfrm>
        <a:off x="2059915" y="25454"/>
        <a:ext cx="1687244" cy="818168"/>
      </dsp:txXfrm>
    </dsp:sp>
    <dsp:sp modelId="{4D6ECA2B-0255-41AC-B3E9-18A304E6AF54}">
      <dsp:nvSpPr>
        <dsp:cNvPr id="0" name=""/>
        <dsp:cNvSpPr/>
      </dsp:nvSpPr>
      <dsp:spPr>
        <a:xfrm rot="3600771">
          <a:off x="3167951" y="1526842"/>
          <a:ext cx="907328" cy="304176"/>
        </a:xfrm>
        <a:prstGeom prst="rightArrow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PE" sz="1300" kern="1200"/>
        </a:p>
      </dsp:txBody>
      <dsp:txXfrm>
        <a:off x="3259204" y="1587677"/>
        <a:ext cx="724822" cy="182506"/>
      </dsp:txXfrm>
    </dsp:sp>
    <dsp:sp modelId="{D4761882-F78E-499E-A86D-B4445118C36F}">
      <dsp:nvSpPr>
        <dsp:cNvPr id="0" name=""/>
        <dsp:cNvSpPr/>
      </dsp:nvSpPr>
      <dsp:spPr>
        <a:xfrm>
          <a:off x="3470617" y="2488784"/>
          <a:ext cx="1738152" cy="869076"/>
        </a:xfrm>
        <a:prstGeom prst="roundRect">
          <a:avLst>
            <a:gd name="adj" fmla="val 10000"/>
          </a:avLst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300" b="1" kern="1200" dirty="0"/>
            <a:t>Estrategias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000" kern="1200" dirty="0"/>
            <a:t>Selección de herramientas digitales</a:t>
          </a:r>
        </a:p>
      </dsp:txBody>
      <dsp:txXfrm>
        <a:off x="3496071" y="2514238"/>
        <a:ext cx="1687244" cy="818168"/>
      </dsp:txXfrm>
    </dsp:sp>
    <dsp:sp modelId="{CC2A75E9-C871-424C-86C2-A01CB3A44978}">
      <dsp:nvSpPr>
        <dsp:cNvPr id="0" name=""/>
        <dsp:cNvSpPr/>
      </dsp:nvSpPr>
      <dsp:spPr>
        <a:xfrm rot="10800000">
          <a:off x="2449873" y="2771234"/>
          <a:ext cx="907328" cy="304176"/>
        </a:xfrm>
        <a:prstGeom prst="rightArrow">
          <a:avLst/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PE" sz="1300" kern="1200"/>
        </a:p>
      </dsp:txBody>
      <dsp:txXfrm rot="10800000">
        <a:off x="2541126" y="2832069"/>
        <a:ext cx="724822" cy="182506"/>
      </dsp:txXfrm>
    </dsp:sp>
    <dsp:sp modelId="{9B5F0D8B-6AAF-4C84-95A7-CE0B17FD6D7D}">
      <dsp:nvSpPr>
        <dsp:cNvPr id="0" name=""/>
        <dsp:cNvSpPr/>
      </dsp:nvSpPr>
      <dsp:spPr>
        <a:xfrm>
          <a:off x="598304" y="2488784"/>
          <a:ext cx="1738152" cy="869076"/>
        </a:xfrm>
        <a:prstGeom prst="roundRect">
          <a:avLst>
            <a:gd name="adj" fmla="val 10000"/>
          </a:avLst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300" b="1" kern="1200" dirty="0"/>
            <a:t>Retroalimentación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900" kern="1200" dirty="0"/>
            <a:t>Analizar la data creada por la estrategia de marketing digital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PE" sz="1000" kern="1200" dirty="0"/>
        </a:p>
      </dsp:txBody>
      <dsp:txXfrm>
        <a:off x="623758" y="2514238"/>
        <a:ext cx="1687244" cy="818168"/>
      </dsp:txXfrm>
    </dsp:sp>
    <dsp:sp modelId="{FC3D253B-EEED-421B-9B99-3DC0F43C7BEC}">
      <dsp:nvSpPr>
        <dsp:cNvPr id="0" name=""/>
        <dsp:cNvSpPr/>
      </dsp:nvSpPr>
      <dsp:spPr>
        <a:xfrm rot="17999229">
          <a:off x="1731795" y="1526842"/>
          <a:ext cx="907328" cy="304176"/>
        </a:xfrm>
        <a:prstGeom prst="rightArrow">
          <a:avLst/>
        </a:prstGeom>
        <a:solidFill>
          <a:schemeClr val="accent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PE" sz="1300" kern="1200"/>
        </a:p>
      </dsp:txBody>
      <dsp:txXfrm>
        <a:off x="1823048" y="1587677"/>
        <a:ext cx="724822" cy="1825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1B3DC1-1A94-4D19-A611-64A7F02253B7}">
      <dsp:nvSpPr>
        <dsp:cNvPr id="0" name=""/>
        <dsp:cNvSpPr/>
      </dsp:nvSpPr>
      <dsp:spPr>
        <a:xfrm>
          <a:off x="127225" y="209410"/>
          <a:ext cx="1098346" cy="1098346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700" kern="1200" dirty="0"/>
            <a:t>1</a:t>
          </a:r>
        </a:p>
      </dsp:txBody>
      <dsp:txXfrm>
        <a:off x="706079" y="442154"/>
        <a:ext cx="392266" cy="326888"/>
      </dsp:txXfrm>
    </dsp:sp>
    <dsp:sp modelId="{1C6288BA-096A-473B-9F35-D6CC27D8BD25}">
      <dsp:nvSpPr>
        <dsp:cNvPr id="0" name=""/>
        <dsp:cNvSpPr/>
      </dsp:nvSpPr>
      <dsp:spPr>
        <a:xfrm>
          <a:off x="104604" y="248636"/>
          <a:ext cx="1098346" cy="1098346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700" kern="1200" dirty="0"/>
            <a:t>2</a:t>
          </a:r>
        </a:p>
      </dsp:txBody>
      <dsp:txXfrm>
        <a:off x="366115" y="961254"/>
        <a:ext cx="588399" cy="287662"/>
      </dsp:txXfrm>
    </dsp:sp>
    <dsp:sp modelId="{CC8DBF0B-874B-447A-860F-0AC6D563EC90}">
      <dsp:nvSpPr>
        <dsp:cNvPr id="0" name=""/>
        <dsp:cNvSpPr/>
      </dsp:nvSpPr>
      <dsp:spPr>
        <a:xfrm>
          <a:off x="81983" y="209410"/>
          <a:ext cx="1098346" cy="1098346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700" kern="1200" dirty="0"/>
            <a:t>3</a:t>
          </a:r>
        </a:p>
      </dsp:txBody>
      <dsp:txXfrm>
        <a:off x="209208" y="442154"/>
        <a:ext cx="392266" cy="326888"/>
      </dsp:txXfrm>
    </dsp:sp>
    <dsp:sp modelId="{C7244877-3B97-4DD5-9135-A923084B4B72}">
      <dsp:nvSpPr>
        <dsp:cNvPr id="0" name=""/>
        <dsp:cNvSpPr/>
      </dsp:nvSpPr>
      <dsp:spPr>
        <a:xfrm>
          <a:off x="59322" y="141417"/>
          <a:ext cx="1234331" cy="1234331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5CD3AE-F4D1-4296-9718-ADB1F91F5265}">
      <dsp:nvSpPr>
        <dsp:cNvPr id="0" name=""/>
        <dsp:cNvSpPr/>
      </dsp:nvSpPr>
      <dsp:spPr>
        <a:xfrm>
          <a:off x="36611" y="180574"/>
          <a:ext cx="1234331" cy="1234331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842059-6D67-462E-9B3C-3694DCE48C3E}">
      <dsp:nvSpPr>
        <dsp:cNvPr id="0" name=""/>
        <dsp:cNvSpPr/>
      </dsp:nvSpPr>
      <dsp:spPr>
        <a:xfrm>
          <a:off x="13900" y="141417"/>
          <a:ext cx="1234331" cy="1234331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4D0503-39AF-4529-ADA3-DB56CD7304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E6C1D53-C93A-45F5-82D6-D477A22287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398075-4000-429F-93F6-C179A6F9F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A5F10-08C0-4F80-9A61-290A502E5862}" type="datetimeFigureOut">
              <a:rPr lang="es-PE" smtClean="0"/>
              <a:t>3/03/2019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1EBF4B7-EE91-4028-85CB-86406741C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75BB091-FF51-4A63-A068-14B8C188A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A774-3233-4BBD-9CD1-11D6FFA9DC2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68352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BD2392-53F4-496D-9FEC-E9598D125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0D0DD67-2437-4B57-B6E0-24DAFE35CC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C83A7A4-A630-4B6C-9992-DEAB4BDBC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A5F10-08C0-4F80-9A61-290A502E5862}" type="datetimeFigureOut">
              <a:rPr lang="es-PE" smtClean="0"/>
              <a:t>3/03/2019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BBDF8ED-A7FB-4788-9997-71BFA5FAB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32E8305-03F9-45CD-BA08-F7A824BD8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A774-3233-4BBD-9CD1-11D6FFA9DC2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60432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9EA723A-A130-4790-83F6-DC80D08874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683DB0A-3861-4E23-AFDB-CE0BDE7E77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C34AB16-F190-4A6D-A1A2-489FA9817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A5F10-08C0-4F80-9A61-290A502E5862}" type="datetimeFigureOut">
              <a:rPr lang="es-PE" smtClean="0"/>
              <a:t>3/03/2019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5BBD7B-E787-43D2-801D-C07DB1480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B00F305-2369-4D63-80A5-B61696429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A774-3233-4BBD-9CD1-11D6FFA9DC2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53918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BF8031-35BE-4E63-BD9D-AD3B375F1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50C97A-D26B-4CD9-8210-2DCC5C86D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4B0CA0A-7347-4027-9FD8-719D7FB37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A5F10-08C0-4F80-9A61-290A502E5862}" type="datetimeFigureOut">
              <a:rPr lang="es-PE" smtClean="0"/>
              <a:t>3/03/2019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6633CB-2626-4970-ABBF-2E67DCC0E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EAB470-920E-4AA6-BDF9-0AD447CC0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A774-3233-4BBD-9CD1-11D6FFA9DC2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45583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70F0D2-9BFE-4350-927C-ECD9A1DC6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23F567F-1331-4A79-818F-74C863D1A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F00F8A3-E540-48C4-8029-B489CDA8B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A5F10-08C0-4F80-9A61-290A502E5862}" type="datetimeFigureOut">
              <a:rPr lang="es-PE" smtClean="0"/>
              <a:t>3/03/2019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E2758A-D13E-457B-9BA8-1666F74E0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2E1D2E-E045-443E-97CF-2377A47B6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A774-3233-4BBD-9CD1-11D6FFA9DC2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20806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617734-7CFE-4A3E-A51D-3E6F0B927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02EC580-A5CF-4E77-881E-FD0F6018FE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0D2FA15-FAFA-4324-92E3-F5DB7AF6FE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F649964-33A2-45FA-AACE-E34D8258D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A5F10-08C0-4F80-9A61-290A502E5862}" type="datetimeFigureOut">
              <a:rPr lang="es-PE" smtClean="0"/>
              <a:t>3/03/2019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A769627-4AEB-4D2E-9609-491D06679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013107D-372A-439D-887B-67D6F8362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A774-3233-4BBD-9CD1-11D6FFA9DC2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87129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C45F79-FB55-405F-BF31-1DC7175FB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22A699C-A718-4607-A3E9-2FA41B53CA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152942C-B313-4336-B3FF-368897D2D5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5CC586E-304A-480A-94D0-9EC41B44E9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5C2FDBF-EA4E-4943-8557-FF6D17E6F4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A7C6722-F31F-420F-8DA1-F920A5A62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A5F10-08C0-4F80-9A61-290A502E5862}" type="datetimeFigureOut">
              <a:rPr lang="es-PE" smtClean="0"/>
              <a:t>3/03/2019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650D430-D331-416C-905A-725DFBC29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C51B9B0-482A-4413-96CB-47FF713D4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A774-3233-4BBD-9CD1-11D6FFA9DC2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61646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E27F3B-EF75-4DE3-AA84-95D769D5B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3AEED9F-6DC9-4A9E-AE91-089A2AF85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A5F10-08C0-4F80-9A61-290A502E5862}" type="datetimeFigureOut">
              <a:rPr lang="es-PE" smtClean="0"/>
              <a:t>3/03/2019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E4E38AE-0410-4006-9B81-D7D692C7B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67C186E-DC93-446A-B077-7E9B5DBCD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A774-3233-4BBD-9CD1-11D6FFA9DC2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9182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6D7B892-4664-4D2D-8588-83B283C0D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A5F10-08C0-4F80-9A61-290A502E5862}" type="datetimeFigureOut">
              <a:rPr lang="es-PE" smtClean="0"/>
              <a:t>3/03/2019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F2499FA-A1E6-4840-9A59-B3D36EB4E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87B2D5C-1FB4-4230-AEE3-0E618AAA7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A774-3233-4BBD-9CD1-11D6FFA9DC2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1934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418950-1DDB-4074-A7B6-E8904898D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E91CB1-7FCE-487C-B312-74D05123D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6C34DBB-2382-48EE-8D18-4B316769FF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CB9F716-E8FD-4597-96A0-BE5EDAB9E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A5F10-08C0-4F80-9A61-290A502E5862}" type="datetimeFigureOut">
              <a:rPr lang="es-PE" smtClean="0"/>
              <a:t>3/03/2019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F524B65-2325-466F-9314-F268FB42E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FC31526-212D-4F29-89D8-B22A385D0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A774-3233-4BBD-9CD1-11D6FFA9DC2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11384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AF0ABE-6C32-4A98-8577-5F119394F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01CACE8-307F-43AB-90CB-0CB723A5A6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E29AD46-8605-4A98-810F-02BEAD0641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AAEBCC8-2E00-482C-8122-3CFF204C0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A5F10-08C0-4F80-9A61-290A502E5862}" type="datetimeFigureOut">
              <a:rPr lang="es-PE" smtClean="0"/>
              <a:t>3/03/2019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A25BDA7-3219-4E7D-B2BD-20ED0BC8E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A533A2F-7CE9-4361-8B58-CFB9B862B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A774-3233-4BBD-9CD1-11D6FFA9DC2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75165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DB8C117-E8D1-4779-81BA-0B10B3680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72D656-DC1A-407A-B6E6-B34DA56CB7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E36733E-65CA-4749-9AA1-8B89BD7457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A5F10-08C0-4F80-9A61-290A502E5862}" type="datetimeFigureOut">
              <a:rPr lang="es-PE" smtClean="0"/>
              <a:t>3/03/2019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B08AABE-873E-4A76-99AD-7184E7AC0C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2BE3C3-3BDD-4B0A-ABC0-603AC7F95A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5A774-3233-4BBD-9CD1-11D6FFA9DC2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05162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E2331806-6F55-495B-8F6C-78FAA6C870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13527"/>
              </p:ext>
            </p:extLst>
          </p:nvPr>
        </p:nvGraphicFramePr>
        <p:xfrm>
          <a:off x="3192462" y="1391616"/>
          <a:ext cx="5807075" cy="3359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Abrir llave 1">
            <a:extLst>
              <a:ext uri="{FF2B5EF4-FFF2-40B4-BE49-F238E27FC236}">
                <a16:creationId xmlns:a16="http://schemas.microsoft.com/office/drawing/2014/main" id="{FB3C62F5-B464-4C44-BE06-839F2BF2A595}"/>
              </a:ext>
            </a:extLst>
          </p:cNvPr>
          <p:cNvSpPr/>
          <p:nvPr/>
        </p:nvSpPr>
        <p:spPr>
          <a:xfrm>
            <a:off x="7245629" y="934281"/>
            <a:ext cx="1033669" cy="165983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E62119C-C2C8-4C16-80FC-E17277B40BBF}"/>
              </a:ext>
            </a:extLst>
          </p:cNvPr>
          <p:cNvSpPr txBox="1"/>
          <p:nvPr/>
        </p:nvSpPr>
        <p:spPr>
          <a:xfrm>
            <a:off x="7941364" y="1232451"/>
            <a:ext cx="29718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es-PE" sz="900" dirty="0"/>
              <a:t>Lograr 10 clientes por publicidad al mes por FB</a:t>
            </a:r>
          </a:p>
          <a:p>
            <a:pPr marL="171450" indent="-171450">
              <a:buFontTx/>
              <a:buChar char="-"/>
            </a:pPr>
            <a:r>
              <a:rPr lang="es-PE" sz="900" dirty="0"/>
              <a:t>Lograr 10 clientes por publicidad al mes por la pagina web anunciando en el buscador de Google</a:t>
            </a:r>
          </a:p>
          <a:p>
            <a:pPr marL="171450" indent="-171450">
              <a:buFontTx/>
              <a:buChar char="-"/>
            </a:pPr>
            <a:r>
              <a:rPr lang="es-PE" sz="900" dirty="0"/>
              <a:t>Hacer marca por FB y llegar a 20 mil personas segmentadas</a:t>
            </a:r>
          </a:p>
          <a:p>
            <a:pPr marL="171450" indent="-171450">
              <a:buFontTx/>
              <a:buChar char="-"/>
            </a:pPr>
            <a:r>
              <a:rPr lang="es-PE" sz="900" dirty="0"/>
              <a:t>Lograr 200 visitas a la pagina web diarias con campañas de publicidad pagadas</a:t>
            </a:r>
          </a:p>
          <a:p>
            <a:pPr marL="171450" indent="-171450">
              <a:buFontTx/>
              <a:buChar char="-"/>
            </a:pPr>
            <a:r>
              <a:rPr lang="es-PE" sz="900" dirty="0"/>
              <a:t>Hacer marca por Google de posicionamiento web con las palabras claves</a:t>
            </a:r>
          </a:p>
        </p:txBody>
      </p:sp>
      <p:sp>
        <p:nvSpPr>
          <p:cNvPr id="6" name="Abrir llave 5">
            <a:extLst>
              <a:ext uri="{FF2B5EF4-FFF2-40B4-BE49-F238E27FC236}">
                <a16:creationId xmlns:a16="http://schemas.microsoft.com/office/drawing/2014/main" id="{A0D3E4B4-4881-4C87-BD67-8A3B5769C5D2}"/>
              </a:ext>
            </a:extLst>
          </p:cNvPr>
          <p:cNvSpPr/>
          <p:nvPr/>
        </p:nvSpPr>
        <p:spPr>
          <a:xfrm>
            <a:off x="8541028" y="3876269"/>
            <a:ext cx="816663" cy="1797433"/>
          </a:xfrm>
          <a:prstGeom prst="leftBrace">
            <a:avLst>
              <a:gd name="adj1" fmla="val 8333"/>
              <a:gd name="adj2" fmla="val 1434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411DC09-45DC-4838-9BB9-15BEFF2AD5B4}"/>
              </a:ext>
            </a:extLst>
          </p:cNvPr>
          <p:cNvSpPr txBox="1"/>
          <p:nvPr/>
        </p:nvSpPr>
        <p:spPr>
          <a:xfrm>
            <a:off x="9074429" y="4273834"/>
            <a:ext cx="253447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es-PE" sz="900" dirty="0"/>
              <a:t>CMS, para hacer una pagina web</a:t>
            </a:r>
          </a:p>
          <a:p>
            <a:pPr marL="171450" indent="-171450">
              <a:buFontTx/>
              <a:buChar char="-"/>
            </a:pPr>
            <a:r>
              <a:rPr lang="es-PE" sz="900" dirty="0"/>
              <a:t>Redes sociales, seleccionar una o varias redes sociales para la estrategia de marketing </a:t>
            </a:r>
          </a:p>
          <a:p>
            <a:pPr marL="171450" indent="-171450">
              <a:buFontTx/>
              <a:buChar char="-"/>
            </a:pPr>
            <a:r>
              <a:rPr lang="es-PE" sz="900" dirty="0"/>
              <a:t>Seleccionar el buscador de Google para anunciar o hacer posicionamiento web </a:t>
            </a:r>
          </a:p>
          <a:p>
            <a:pPr marL="171450" indent="-171450">
              <a:buFontTx/>
              <a:buChar char="-"/>
            </a:pPr>
            <a:r>
              <a:rPr lang="es-PE" sz="900" dirty="0"/>
              <a:t>Seleccionar un portal de servicio</a:t>
            </a:r>
          </a:p>
          <a:p>
            <a:pPr marL="171450" indent="-171450">
              <a:buFontTx/>
              <a:buChar char="-"/>
            </a:pPr>
            <a:r>
              <a:rPr lang="es-PE" sz="900" dirty="0"/>
              <a:t>Usar herramienta de diseño</a:t>
            </a:r>
          </a:p>
          <a:p>
            <a:pPr marL="171450" indent="-171450">
              <a:buFontTx/>
              <a:buChar char="-"/>
            </a:pPr>
            <a:r>
              <a:rPr lang="es-PE" sz="900" dirty="0"/>
              <a:t>Seleccionar que herramientas de analítica usar para la estrategia de marketing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5406E44-C3E1-4A00-A11D-959007D76118}"/>
              </a:ext>
            </a:extLst>
          </p:cNvPr>
          <p:cNvSpPr txBox="1"/>
          <p:nvPr/>
        </p:nvSpPr>
        <p:spPr>
          <a:xfrm>
            <a:off x="8120270" y="974037"/>
            <a:ext cx="218660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300" b="1" dirty="0"/>
              <a:t>Planear un objetivo o varios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D755558-7825-4902-B4C9-F2677325409D}"/>
              </a:ext>
            </a:extLst>
          </p:cNvPr>
          <p:cNvSpPr txBox="1"/>
          <p:nvPr/>
        </p:nvSpPr>
        <p:spPr>
          <a:xfrm>
            <a:off x="9228484" y="3876269"/>
            <a:ext cx="234066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300" b="1" dirty="0"/>
              <a:t>Seleccionar herramienta para la estrategia de marketing</a:t>
            </a:r>
          </a:p>
        </p:txBody>
      </p:sp>
      <p:sp>
        <p:nvSpPr>
          <p:cNvPr id="9" name="Cerrar llave 8">
            <a:extLst>
              <a:ext uri="{FF2B5EF4-FFF2-40B4-BE49-F238E27FC236}">
                <a16:creationId xmlns:a16="http://schemas.microsoft.com/office/drawing/2014/main" id="{5350024E-98F3-448D-B56A-686E3D11FC01}"/>
              </a:ext>
            </a:extLst>
          </p:cNvPr>
          <p:cNvSpPr/>
          <p:nvPr/>
        </p:nvSpPr>
        <p:spPr>
          <a:xfrm>
            <a:off x="2834307" y="3071192"/>
            <a:ext cx="816665" cy="3230217"/>
          </a:xfrm>
          <a:prstGeom prst="rightBrace">
            <a:avLst>
              <a:gd name="adj1" fmla="val 8333"/>
              <a:gd name="adj2" fmla="val 3953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E6F386D-A58B-4A5C-B146-44BD50966361}"/>
              </a:ext>
            </a:extLst>
          </p:cNvPr>
          <p:cNvSpPr txBox="1"/>
          <p:nvPr/>
        </p:nvSpPr>
        <p:spPr>
          <a:xfrm>
            <a:off x="506895" y="3707296"/>
            <a:ext cx="245661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es-PE" sz="900" dirty="0"/>
              <a:t>Analizar cuantos clientes captados se ha logrado</a:t>
            </a:r>
          </a:p>
          <a:p>
            <a:pPr marL="171450" indent="-171450">
              <a:buFontTx/>
              <a:buChar char="-"/>
            </a:pPr>
            <a:r>
              <a:rPr lang="es-PE" sz="900" dirty="0"/>
              <a:t>Medir el impacto de la marca de las redes sociales, buscador y pagina web</a:t>
            </a:r>
          </a:p>
          <a:p>
            <a:pPr marL="171450" indent="-171450">
              <a:buFontTx/>
              <a:buChar char="-"/>
            </a:pPr>
            <a:r>
              <a:rPr lang="es-PE" sz="900" dirty="0"/>
              <a:t>Analizar la hora que se conectan los clientes a la internet</a:t>
            </a:r>
          </a:p>
          <a:p>
            <a:pPr marL="171450" indent="-171450">
              <a:buFontTx/>
              <a:buChar char="-"/>
            </a:pPr>
            <a:r>
              <a:rPr lang="es-PE" sz="900" dirty="0"/>
              <a:t>Analizar las edades, sexo y lugar de los clientes</a:t>
            </a:r>
          </a:p>
          <a:p>
            <a:pPr marL="171450" indent="-171450">
              <a:buFontTx/>
              <a:buChar char="-"/>
            </a:pPr>
            <a:r>
              <a:rPr lang="es-PE" sz="900" dirty="0"/>
              <a:t>Analizar de donde provienen las visitas a la pagina web</a:t>
            </a:r>
          </a:p>
          <a:p>
            <a:pPr marL="171450" indent="-171450">
              <a:buFontTx/>
              <a:buChar char="-"/>
            </a:pPr>
            <a:r>
              <a:rPr lang="es-PE" sz="900" dirty="0"/>
              <a:t>Analizar de que dispositivos se conectan los clientes</a:t>
            </a:r>
          </a:p>
          <a:p>
            <a:pPr marL="171450" indent="-171450">
              <a:buFontTx/>
              <a:buChar char="-"/>
            </a:pPr>
            <a:r>
              <a:rPr lang="es-PE" sz="900" dirty="0"/>
              <a:t>Analizar cual es el producto o servicio mas solicitado</a:t>
            </a:r>
          </a:p>
          <a:p>
            <a:pPr marL="171450" indent="-171450">
              <a:buFontTx/>
              <a:buChar char="-"/>
            </a:pPr>
            <a:r>
              <a:rPr lang="es-PE" sz="900" dirty="0"/>
              <a:t>Analizar si la inversión realizada ha logrado los objetivos trazados </a:t>
            </a:r>
          </a:p>
          <a:p>
            <a:pPr marL="171450" indent="-171450">
              <a:buFontTx/>
              <a:buChar char="-"/>
            </a:pPr>
            <a:r>
              <a:rPr lang="es-PE" sz="900" dirty="0"/>
              <a:t>Hacer cambios u optimizar las estrategias de marketing según los análisis realizados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9E26ADE3-5446-4C3D-87C3-DAB7772CA0E4}"/>
              </a:ext>
            </a:extLst>
          </p:cNvPr>
          <p:cNvSpPr txBox="1"/>
          <p:nvPr/>
        </p:nvSpPr>
        <p:spPr>
          <a:xfrm>
            <a:off x="660294" y="3071191"/>
            <a:ext cx="234066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300" b="1" dirty="0"/>
              <a:t>Analizar la data según la estrategia realizada para la toma de decisiones</a:t>
            </a:r>
          </a:p>
        </p:txBody>
      </p:sp>
      <p:graphicFrame>
        <p:nvGraphicFramePr>
          <p:cNvPr id="13" name="Diagrama 12">
            <a:extLst>
              <a:ext uri="{FF2B5EF4-FFF2-40B4-BE49-F238E27FC236}">
                <a16:creationId xmlns:a16="http://schemas.microsoft.com/office/drawing/2014/main" id="{F4EFBEA9-54EF-4249-95A7-7C9522C628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98755913"/>
              </p:ext>
            </p:extLst>
          </p:nvPr>
        </p:nvGraphicFramePr>
        <p:xfrm>
          <a:off x="5431175" y="2703446"/>
          <a:ext cx="1307555" cy="15563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7" name="Globo: línea con barra de énfasis 16">
            <a:extLst>
              <a:ext uri="{FF2B5EF4-FFF2-40B4-BE49-F238E27FC236}">
                <a16:creationId xmlns:a16="http://schemas.microsoft.com/office/drawing/2014/main" id="{A6EDBF54-761D-4E4D-88E5-1A3229E82B2E}"/>
              </a:ext>
            </a:extLst>
          </p:cNvPr>
          <p:cNvSpPr/>
          <p:nvPr/>
        </p:nvSpPr>
        <p:spPr>
          <a:xfrm>
            <a:off x="7550685" y="2768328"/>
            <a:ext cx="2487837" cy="938968"/>
          </a:xfrm>
          <a:prstGeom prst="accentCallout1">
            <a:avLst>
              <a:gd name="adj1" fmla="val 18750"/>
              <a:gd name="adj2" fmla="val -8333"/>
              <a:gd name="adj3" fmla="val 57673"/>
              <a:gd name="adj4" fmla="val -45579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B947B748-1B1D-48C1-A050-62A6C1FA3752}"/>
              </a:ext>
            </a:extLst>
          </p:cNvPr>
          <p:cNvSpPr txBox="1"/>
          <p:nvPr/>
        </p:nvSpPr>
        <p:spPr>
          <a:xfrm>
            <a:off x="7623318" y="2809320"/>
            <a:ext cx="2415204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300" b="1" dirty="0"/>
              <a:t>Debilidad 1</a:t>
            </a:r>
          </a:p>
          <a:p>
            <a:pPr marL="171450" indent="-171450">
              <a:buFontTx/>
              <a:buChar char="-"/>
            </a:pPr>
            <a:r>
              <a:rPr lang="es-PE" sz="900" dirty="0"/>
              <a:t>Tiempo y dinero</a:t>
            </a:r>
          </a:p>
          <a:p>
            <a:pPr marL="171450" indent="-171450">
              <a:buFontTx/>
              <a:buChar char="-"/>
            </a:pPr>
            <a:r>
              <a:rPr lang="es-PE" sz="900" dirty="0"/>
              <a:t>No conocer bien su negocio</a:t>
            </a:r>
          </a:p>
          <a:p>
            <a:pPr marL="171450" indent="-171450">
              <a:buFontTx/>
              <a:buChar char="-"/>
            </a:pPr>
            <a:r>
              <a:rPr lang="es-PE" sz="900" dirty="0"/>
              <a:t>No tener computadora o celular moderno</a:t>
            </a:r>
          </a:p>
          <a:p>
            <a:pPr marL="171450" indent="-171450">
              <a:buFontTx/>
              <a:buChar char="-"/>
            </a:pPr>
            <a:r>
              <a:rPr lang="es-PE" sz="900" dirty="0"/>
              <a:t>No estar conectado a internet u otros</a:t>
            </a:r>
          </a:p>
        </p:txBody>
      </p:sp>
      <p:sp>
        <p:nvSpPr>
          <p:cNvPr id="19" name="Globo: línea doblada con barra de énfasis 18">
            <a:extLst>
              <a:ext uri="{FF2B5EF4-FFF2-40B4-BE49-F238E27FC236}">
                <a16:creationId xmlns:a16="http://schemas.microsoft.com/office/drawing/2014/main" id="{2768AE73-9B60-47E8-9363-74C7E55DA9FD}"/>
              </a:ext>
            </a:extLst>
          </p:cNvPr>
          <p:cNvSpPr/>
          <p:nvPr/>
        </p:nvSpPr>
        <p:spPr>
          <a:xfrm rot="10800000">
            <a:off x="3725861" y="5208096"/>
            <a:ext cx="2542415" cy="1084522"/>
          </a:xfrm>
          <a:prstGeom prst="accentCallout2">
            <a:avLst>
              <a:gd name="adj1" fmla="val 57073"/>
              <a:gd name="adj2" fmla="val -8026"/>
              <a:gd name="adj3" fmla="val 72642"/>
              <a:gd name="adj4" fmla="val -24349"/>
              <a:gd name="adj5" fmla="val 227959"/>
              <a:gd name="adj6" fmla="val 4785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F5202B14-0283-447B-88B5-22413EA19499}"/>
              </a:ext>
            </a:extLst>
          </p:cNvPr>
          <p:cNvSpPr txBox="1"/>
          <p:nvPr/>
        </p:nvSpPr>
        <p:spPr>
          <a:xfrm>
            <a:off x="3789468" y="5269116"/>
            <a:ext cx="241520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300" b="1" dirty="0"/>
              <a:t>Debilidad 2</a:t>
            </a:r>
          </a:p>
          <a:p>
            <a:pPr marL="171450" indent="-171450">
              <a:buFontTx/>
              <a:buChar char="-"/>
            </a:pPr>
            <a:r>
              <a:rPr lang="es-PE" sz="900" dirty="0"/>
              <a:t>No tener conocimiento de las herramientas digitales </a:t>
            </a:r>
          </a:p>
          <a:p>
            <a:pPr marL="171450" indent="-171450">
              <a:buFontTx/>
              <a:buChar char="-"/>
            </a:pPr>
            <a:r>
              <a:rPr lang="es-PE" sz="900" dirty="0"/>
              <a:t>No saber que herramienta de marketing digital usar para la estrategia</a:t>
            </a:r>
          </a:p>
          <a:p>
            <a:pPr marL="171450" indent="-171450">
              <a:buFontTx/>
              <a:buChar char="-"/>
            </a:pPr>
            <a:r>
              <a:rPr lang="es-PE" sz="900" dirty="0"/>
              <a:t>Tiempo y otros</a:t>
            </a:r>
          </a:p>
        </p:txBody>
      </p:sp>
      <p:sp>
        <p:nvSpPr>
          <p:cNvPr id="21" name="Globo: línea con barra de énfasis 20">
            <a:extLst>
              <a:ext uri="{FF2B5EF4-FFF2-40B4-BE49-F238E27FC236}">
                <a16:creationId xmlns:a16="http://schemas.microsoft.com/office/drawing/2014/main" id="{F2468BC8-195E-422A-B8B5-0A89E28B25EB}"/>
              </a:ext>
            </a:extLst>
          </p:cNvPr>
          <p:cNvSpPr/>
          <p:nvPr/>
        </p:nvSpPr>
        <p:spPr>
          <a:xfrm rot="10800000">
            <a:off x="1177954" y="1224426"/>
            <a:ext cx="2473015" cy="1346852"/>
          </a:xfrm>
          <a:prstGeom prst="accentCallout1">
            <a:avLst>
              <a:gd name="adj1" fmla="val 53600"/>
              <a:gd name="adj2" fmla="val -8735"/>
              <a:gd name="adj3" fmla="val -48609"/>
              <a:gd name="adj4" fmla="val -83748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6BC435C0-684D-4EAF-A5A7-4CC348B4963C}"/>
              </a:ext>
            </a:extLst>
          </p:cNvPr>
          <p:cNvSpPr txBox="1"/>
          <p:nvPr/>
        </p:nvSpPr>
        <p:spPr>
          <a:xfrm>
            <a:off x="1177956" y="1243155"/>
            <a:ext cx="2415204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300" b="1" dirty="0"/>
              <a:t>Debilidad 3</a:t>
            </a:r>
          </a:p>
          <a:p>
            <a:pPr marL="171450" indent="-171450">
              <a:buFontTx/>
              <a:buChar char="-"/>
            </a:pPr>
            <a:r>
              <a:rPr lang="es-PE" sz="900" dirty="0"/>
              <a:t>No hacer seguimiento y análisis para una correcta toma de decisiones</a:t>
            </a:r>
          </a:p>
          <a:p>
            <a:pPr marL="171450" indent="-171450">
              <a:buFontTx/>
              <a:buChar char="-"/>
            </a:pPr>
            <a:r>
              <a:rPr lang="es-PE" sz="900" dirty="0"/>
              <a:t>No crear o innovar los productos o servicios del emprendimiento según la información analizada </a:t>
            </a:r>
          </a:p>
          <a:p>
            <a:pPr marL="171450" indent="-171450">
              <a:buFontTx/>
              <a:buChar char="-"/>
            </a:pPr>
            <a:r>
              <a:rPr lang="es-PE" sz="900" dirty="0"/>
              <a:t>No hacer cruce de información con los objetivos planteados y otros</a:t>
            </a:r>
          </a:p>
          <a:p>
            <a:pPr marL="171450" indent="-171450">
              <a:buFontTx/>
              <a:buChar char="-"/>
            </a:pPr>
            <a:endParaRPr lang="es-PE" sz="900" dirty="0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2EF4FEB8-C842-4E83-B9AE-29DACA520C99}"/>
              </a:ext>
            </a:extLst>
          </p:cNvPr>
          <p:cNvSpPr txBox="1"/>
          <p:nvPr/>
        </p:nvSpPr>
        <p:spPr>
          <a:xfrm>
            <a:off x="1197105" y="288597"/>
            <a:ext cx="8468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800" b="1" u="sng" dirty="0">
                <a:solidFill>
                  <a:srgbClr val="00B0F0"/>
                </a:solidFill>
              </a:rPr>
              <a:t>El triángulo de las bermudas del emprendimiento digital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7C8B1A7-84FF-4828-80D1-AEDF360A4553}"/>
              </a:ext>
            </a:extLst>
          </p:cNvPr>
          <p:cNvSpPr txBox="1"/>
          <p:nvPr/>
        </p:nvSpPr>
        <p:spPr>
          <a:xfrm>
            <a:off x="8999537" y="5912247"/>
            <a:ext cx="2454965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PE" sz="800" dirty="0">
                <a:solidFill>
                  <a:schemeClr val="tx2">
                    <a:lumMod val="50000"/>
                  </a:schemeClr>
                </a:solidFill>
              </a:rPr>
              <a:t>Infografía realizado por Alejandro Fernandez H.</a:t>
            </a:r>
          </a:p>
          <a:p>
            <a:r>
              <a:rPr lang="es-PE" sz="800" dirty="0">
                <a:solidFill>
                  <a:schemeClr val="tx2">
                    <a:lumMod val="50000"/>
                  </a:schemeClr>
                </a:solidFill>
              </a:rPr>
              <a:t>Responsable del área de marketing para emprendedores de LOGOTIPOSENLIMA y WEBENLIMA</a:t>
            </a:r>
            <a:endParaRPr lang="es-PE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8049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361</Words>
  <Application>Microsoft Office PowerPoint</Application>
  <PresentationFormat>Panorámica</PresentationFormat>
  <Paragraphs>48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Carlos-PC</dc:creator>
  <cp:lastModifiedBy>Carlos-PC</cp:lastModifiedBy>
  <cp:revision>35</cp:revision>
  <dcterms:created xsi:type="dcterms:W3CDTF">2019-03-03T06:17:45Z</dcterms:created>
  <dcterms:modified xsi:type="dcterms:W3CDTF">2019-03-03T17:04:53Z</dcterms:modified>
</cp:coreProperties>
</file>